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07" autoAdjust="0"/>
  </p:normalViewPr>
  <p:slideViewPr>
    <p:cSldViewPr>
      <p:cViewPr varScale="1">
        <p:scale>
          <a:sx n="54" d="100"/>
          <a:sy n="5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 ПОМОЩЬ РОДИТЕЛЯМ»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(консультационно – диагностический </a:t>
            </a:r>
            <a:r>
              <a:rPr lang="ru-RU" sz="2800" dirty="0" smtClean="0"/>
              <a:t>центр</a:t>
            </a:r>
            <a:r>
              <a:rPr lang="ru-RU" sz="2800" dirty="0" smtClean="0"/>
              <a:t> </a:t>
            </a:r>
            <a:r>
              <a:rPr lang="ru-RU" sz="2800" dirty="0" smtClean="0"/>
              <a:t>МБДОУ №89 )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80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зображение 3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1540"/>
            <a:ext cx="4026240" cy="2681476"/>
          </a:xfrm>
          <a:prstGeom prst="rect">
            <a:avLst/>
          </a:prstGeom>
          <a:noFill/>
        </p:spPr>
      </p:pic>
      <p:pic>
        <p:nvPicPr>
          <p:cNvPr id="3075" name="Picture 3" descr="G:\DSCN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6844"/>
            <a:ext cx="3822184" cy="281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75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МБДОУ № 89 работает</a:t>
            </a:r>
            <a:br>
              <a:rPr lang="ru-RU" sz="2400" dirty="0" smtClean="0"/>
            </a:br>
            <a:r>
              <a:rPr lang="ru-RU" sz="2400" dirty="0" smtClean="0"/>
              <a:t>консультационный центр для</a:t>
            </a:r>
            <a:br>
              <a:rPr lang="ru-RU" sz="2400" dirty="0" smtClean="0"/>
            </a:br>
            <a:r>
              <a:rPr lang="ru-RU" sz="2400" dirty="0" smtClean="0"/>
              <a:t>детей, не посещающих</a:t>
            </a:r>
            <a:br>
              <a:rPr lang="ru-RU" sz="2400" dirty="0" smtClean="0"/>
            </a:br>
            <a:r>
              <a:rPr lang="ru-RU" sz="2400" dirty="0" smtClean="0"/>
              <a:t>дошкольное образовательное </a:t>
            </a:r>
            <a:br>
              <a:rPr lang="ru-RU" sz="2400" dirty="0" smtClean="0"/>
            </a:br>
            <a:r>
              <a:rPr lang="ru-RU" sz="2400" dirty="0" smtClean="0"/>
              <a:t>учреждение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1800" dirty="0" smtClean="0"/>
              <a:t>возраст  детей от 2х месяцев)</a:t>
            </a:r>
            <a:br>
              <a:rPr lang="ru-RU" sz="1800" dirty="0" smtClean="0"/>
            </a:br>
            <a:r>
              <a:rPr lang="ru-RU" sz="1800" dirty="0" smtClean="0"/>
              <a:t>ВЫ МОЖЕТЕ ПОЛУЧИТЬ  БЕСПЛАТНЫЕ  КОНСУЛЬТАЦИИ :</a:t>
            </a:r>
            <a:br>
              <a:rPr lang="ru-RU" sz="1800" dirty="0" smtClean="0"/>
            </a:br>
            <a:r>
              <a:rPr lang="ru-RU" sz="1800" dirty="0" smtClean="0"/>
              <a:t>-педагога-психолога</a:t>
            </a:r>
            <a:br>
              <a:rPr lang="ru-RU" sz="1800" dirty="0" smtClean="0"/>
            </a:br>
            <a:r>
              <a:rPr lang="ru-RU" sz="1800" dirty="0" smtClean="0"/>
              <a:t>-учителя – логопеда</a:t>
            </a:r>
            <a:br>
              <a:rPr lang="ru-RU" sz="1800" dirty="0" smtClean="0"/>
            </a:br>
            <a:r>
              <a:rPr lang="ru-RU" sz="1800" dirty="0" smtClean="0"/>
              <a:t>- учителя – дефектолога</a:t>
            </a:r>
            <a:br>
              <a:rPr lang="ru-RU" sz="1800" dirty="0" smtClean="0"/>
            </a:br>
            <a:r>
              <a:rPr lang="ru-RU" sz="1800" dirty="0" smtClean="0"/>
              <a:t>-медицинского работника</a:t>
            </a:r>
            <a:br>
              <a:rPr lang="ru-RU" sz="1800" dirty="0" smtClean="0"/>
            </a:br>
            <a:r>
              <a:rPr lang="ru-RU" sz="1800" dirty="0" smtClean="0"/>
              <a:t>-специалиста по раннему развитию детей</a:t>
            </a:r>
            <a:br>
              <a:rPr lang="ru-RU" sz="1800" dirty="0" smtClean="0"/>
            </a:br>
            <a:r>
              <a:rPr lang="ru-RU" sz="1800" dirty="0" smtClean="0"/>
              <a:t>НАШ АДРЕС: 183035 </a:t>
            </a:r>
            <a:r>
              <a:rPr lang="ru-RU" sz="1800" dirty="0" err="1" smtClean="0"/>
              <a:t>г.Мурманск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ул. Александра Невского, дом 77</a:t>
            </a:r>
            <a:br>
              <a:rPr lang="ru-RU" sz="1800" dirty="0" smtClean="0"/>
            </a:br>
            <a:r>
              <a:rPr lang="ru-RU" sz="1800" dirty="0" smtClean="0"/>
              <a:t>тел. 43-33-18, </a:t>
            </a:r>
            <a:r>
              <a:rPr lang="ru-RU" sz="1800" dirty="0" smtClean="0"/>
              <a:t> 43-60-01,89537565782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114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Цель: оказание </a:t>
            </a:r>
            <a:r>
              <a:rPr lang="ru-RU" sz="2800" dirty="0" err="1" smtClean="0"/>
              <a:t>психолого</a:t>
            </a:r>
            <a:r>
              <a:rPr lang="ru-RU" sz="2800" dirty="0" smtClean="0"/>
              <a:t> – педагогической помощи родителям, законным представителям; поддержка всестороннего развития личности детей, не посещающих дошкольные образовательные учреждения</a:t>
            </a:r>
            <a:endParaRPr lang="ru-RU" sz="2800" dirty="0"/>
          </a:p>
        </p:txBody>
      </p:sp>
      <p:pic>
        <p:nvPicPr>
          <p:cNvPr id="1026" name="Picture 2" descr="G:\DSCN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958" y="2790849"/>
            <a:ext cx="4595284" cy="344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62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8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  <a:br>
              <a:rPr lang="ru-RU" sz="2800" dirty="0" smtClean="0"/>
            </a:br>
            <a:r>
              <a:rPr lang="ru-RU" sz="2800" dirty="0" smtClean="0"/>
              <a:t>- оказание содействия в социализации детей раннего и младшего дошкольного возраста, не посещающих дошкольные образовательные учреждения</a:t>
            </a:r>
            <a:br>
              <a:rPr lang="ru-RU" sz="2800" dirty="0" smtClean="0"/>
            </a:br>
            <a:r>
              <a:rPr lang="ru-RU" sz="2800" dirty="0" smtClean="0"/>
              <a:t>- помочь родителям ( законным представителям) овладеть знаниями п психологических особенностях развития детей раннего и младшего дошкольного возраста и учитывать их в общении с ребенком</a:t>
            </a:r>
            <a:br>
              <a:rPr lang="ru-RU" sz="2800" dirty="0" smtClean="0"/>
            </a:br>
            <a:r>
              <a:rPr lang="ru-RU" sz="2800" dirty="0" smtClean="0"/>
              <a:t>- осознать свою позицию в общении с детьми в рамках семейного воспитания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949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b="1" dirty="0" smtClean="0"/>
              <a:t>ФОРМЫ </a:t>
            </a:r>
            <a:r>
              <a:rPr lang="ru-RU" b="1" dirty="0"/>
              <a:t>РАБОТЫ КОНСУЛЬТАЦИОННОГО ПУНКТА:</a:t>
            </a:r>
          </a:p>
          <a:p>
            <a:pPr algn="just"/>
            <a:r>
              <a:rPr lang="ru-RU" dirty="0"/>
              <a:t>1.	Индивидуальное консультирование родителей в отсутствии ребенка</a:t>
            </a:r>
          </a:p>
          <a:p>
            <a:pPr algn="just"/>
            <a:r>
              <a:rPr lang="ru-RU" dirty="0"/>
              <a:t>2.	Индивидуальное занятие с ребенком в сочетании с родителями и специалистами</a:t>
            </a:r>
          </a:p>
          <a:p>
            <a:pPr algn="just"/>
            <a:r>
              <a:rPr lang="ru-RU" dirty="0"/>
              <a:t>3.	Групповое консультирование семей с одинаковыми проблемами</a:t>
            </a:r>
          </a:p>
          <a:p>
            <a:pPr algn="just"/>
            <a:r>
              <a:rPr lang="ru-RU" dirty="0"/>
              <a:t>4.	Обучающее занятие для родителей</a:t>
            </a:r>
          </a:p>
          <a:p>
            <a:pPr algn="just"/>
            <a:r>
              <a:rPr lang="ru-RU" dirty="0"/>
              <a:t>5.	Педагогические беседы</a:t>
            </a:r>
          </a:p>
          <a:p>
            <a:pPr algn="just"/>
            <a:r>
              <a:rPr lang="ru-RU" dirty="0"/>
              <a:t>6.	Тематические консультации</a:t>
            </a:r>
          </a:p>
          <a:p>
            <a:pPr algn="just"/>
            <a:r>
              <a:rPr lang="ru-RU" dirty="0"/>
              <a:t>7.	Тренинги</a:t>
            </a:r>
          </a:p>
          <a:p>
            <a:pPr algn="just"/>
            <a:r>
              <a:rPr lang="ru-RU" dirty="0"/>
              <a:t>8.	Дискуссионные круглые столы</a:t>
            </a:r>
          </a:p>
          <a:p>
            <a:pPr algn="just"/>
            <a:r>
              <a:rPr lang="ru-RU" dirty="0"/>
              <a:t>9.	Тренинги</a:t>
            </a:r>
          </a:p>
          <a:p>
            <a:pPr algn="just"/>
            <a:r>
              <a:rPr lang="ru-RU" dirty="0"/>
              <a:t>10.	Консультирование через сайт</a:t>
            </a:r>
          </a:p>
          <a:p>
            <a:pPr algn="just"/>
            <a:r>
              <a:rPr lang="ru-RU" dirty="0"/>
              <a:t>11.	Педагогические </a:t>
            </a:r>
            <a:r>
              <a:rPr lang="ru-RU" dirty="0" smtClean="0"/>
              <a:t>гостиные</a:t>
            </a:r>
            <a:endParaRPr lang="ru-RU" dirty="0"/>
          </a:p>
          <a:p>
            <a:pPr algn="just"/>
            <a:r>
              <a:rPr lang="ru-RU" dirty="0"/>
              <a:t>12.	Мастер – классы</a:t>
            </a:r>
          </a:p>
          <a:p>
            <a:pPr algn="just"/>
            <a:r>
              <a:rPr lang="ru-RU" dirty="0"/>
              <a:t>13.	Теоритические и практические семинары</a:t>
            </a:r>
          </a:p>
          <a:p>
            <a:pPr algn="just"/>
            <a:r>
              <a:rPr lang="ru-RU" dirty="0"/>
              <a:t>14.	Моделирование игровой ситуации</a:t>
            </a:r>
          </a:p>
          <a:p>
            <a:pPr algn="just"/>
            <a:r>
              <a:rPr lang="ru-RU" dirty="0"/>
              <a:t>15.	Разработка рекомендаций, памяток буклетов и другого методического материала для родителей</a:t>
            </a:r>
          </a:p>
          <a:p>
            <a:pPr algn="just"/>
            <a:r>
              <a:rPr lang="ru-RU" dirty="0"/>
              <a:t>16.	Выявление и посещение семей, воспитывающих дошкольников на дому</a:t>
            </a:r>
          </a:p>
        </p:txBody>
      </p:sp>
    </p:spTree>
    <p:extLst>
      <p:ext uri="{BB962C8B-B14F-4D97-AF65-F5344CB8AC3E}">
        <p14:creationId xmlns:p14="http://schemas.microsoft.com/office/powerpoint/2010/main" val="353684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Примерные темы консультаций, бесед, обучающих занятий, тренингов для родителей</a:t>
            </a:r>
            <a:endParaRPr lang="ru-RU" sz="2800" dirty="0"/>
          </a:p>
        </p:txBody>
      </p:sp>
      <p:pic>
        <p:nvPicPr>
          <p:cNvPr id="2050" name="Picture 2" descr="G:\DSCN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79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932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МАЛЫШ ИДЕТ В ДЕТСКИЙ САД:</a:t>
            </a:r>
            <a:br>
              <a:rPr lang="ru-RU" sz="2800" dirty="0" smtClean="0"/>
            </a:br>
            <a:r>
              <a:rPr lang="ru-RU" sz="2800" dirty="0" smtClean="0"/>
              <a:t>- как подготовить ребенка к тому, что он будет оставаться без мамы</a:t>
            </a:r>
            <a:br>
              <a:rPr lang="ru-RU" sz="2800" dirty="0" smtClean="0"/>
            </a:br>
            <a:r>
              <a:rPr lang="ru-RU" sz="2800" dirty="0" smtClean="0"/>
              <a:t>- адаптация ребенка к условиям ДОУ</a:t>
            </a:r>
            <a:br>
              <a:rPr lang="ru-RU" sz="2800" dirty="0" smtClean="0"/>
            </a:br>
            <a:r>
              <a:rPr lang="ru-RU" sz="2800" dirty="0" smtClean="0"/>
              <a:t>-детский сад – «за» и «против»</a:t>
            </a:r>
            <a:br>
              <a:rPr lang="ru-RU" sz="2800" dirty="0" smtClean="0"/>
            </a:br>
            <a:r>
              <a:rPr lang="ru-RU" sz="2800" dirty="0" smtClean="0"/>
              <a:t>- что должен уметь делать ребенок, который идет в детский сад</a:t>
            </a:r>
            <a:br>
              <a:rPr lang="ru-RU" sz="2800" dirty="0" smtClean="0"/>
            </a:br>
            <a:r>
              <a:rPr lang="ru-RU" sz="2800" dirty="0" smtClean="0"/>
              <a:t>- как отучить ребенка от соски </a:t>
            </a:r>
            <a:br>
              <a:rPr lang="ru-RU" sz="2800" dirty="0" smtClean="0"/>
            </a:br>
            <a:r>
              <a:rPr lang="ru-RU" sz="2800" dirty="0" smtClean="0"/>
              <a:t>-  приучаем ребенка к горшку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938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3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РОЛЬ СЕМЬ В ВОСПИТАНИИ И РАЗВИТИИ РЕБЕНКА:</a:t>
            </a:r>
            <a:br>
              <a:rPr lang="ru-RU" sz="2400" dirty="0" smtClean="0"/>
            </a:br>
            <a:r>
              <a:rPr lang="ru-RU" sz="2400" dirty="0" smtClean="0"/>
              <a:t>- роль матери и отца в воспитании и развитии ребенка</a:t>
            </a:r>
            <a:br>
              <a:rPr lang="ru-RU" sz="2400" dirty="0" smtClean="0"/>
            </a:br>
            <a:r>
              <a:rPr lang="ru-RU" sz="2400" dirty="0" smtClean="0"/>
              <a:t>- климат в семье</a:t>
            </a:r>
            <a:br>
              <a:rPr lang="ru-RU" sz="2400" dirty="0" smtClean="0"/>
            </a:br>
            <a:r>
              <a:rPr lang="ru-RU" sz="2400" dirty="0" smtClean="0"/>
              <a:t>-если ребенок спит с родителями</a:t>
            </a:r>
            <a:br>
              <a:rPr lang="ru-RU" sz="2400" dirty="0" smtClean="0"/>
            </a:br>
            <a:r>
              <a:rPr lang="ru-RU" sz="2400" dirty="0" smtClean="0"/>
              <a:t>-роль папы в воспитании ребенка</a:t>
            </a:r>
            <a:br>
              <a:rPr lang="ru-RU" sz="2400" dirty="0" smtClean="0"/>
            </a:br>
            <a:r>
              <a:rPr lang="ru-RU" sz="2400" dirty="0" smtClean="0"/>
              <a:t>-роль семьи в развитии речи ребенка</a:t>
            </a:r>
            <a:br>
              <a:rPr lang="ru-RU" sz="2400" dirty="0" smtClean="0"/>
            </a:br>
            <a:r>
              <a:rPr lang="ru-RU" sz="2400" dirty="0" smtClean="0"/>
              <a:t>- чем занять ребенка дома</a:t>
            </a:r>
            <a:br>
              <a:rPr lang="ru-RU" sz="2400" dirty="0" smtClean="0"/>
            </a:br>
            <a:r>
              <a:rPr lang="ru-RU" sz="2400" dirty="0" smtClean="0"/>
              <a:t>- значение колыбельной в жизни ребенка</a:t>
            </a:r>
            <a:br>
              <a:rPr lang="ru-RU" sz="2400" dirty="0" smtClean="0"/>
            </a:br>
            <a:r>
              <a:rPr lang="ru-RU" sz="2400" dirty="0" smtClean="0"/>
              <a:t>- влияние семьи на психическое воспитание ребенка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32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НУЖНО ЗНАТЬ:</a:t>
            </a:r>
            <a:br>
              <a:rPr lang="ru-RU" sz="2400" dirty="0" smtClean="0"/>
            </a:br>
            <a:r>
              <a:rPr lang="ru-RU" sz="2400" dirty="0" smtClean="0"/>
              <a:t>- давай поиграем</a:t>
            </a:r>
            <a:br>
              <a:rPr lang="ru-RU" sz="2400" dirty="0" smtClean="0"/>
            </a:br>
            <a:r>
              <a:rPr lang="ru-RU" sz="2400" dirty="0" smtClean="0"/>
              <a:t>- что почитать ребенку</a:t>
            </a:r>
            <a:br>
              <a:rPr lang="ru-RU" sz="2400" dirty="0" smtClean="0"/>
            </a:br>
            <a:r>
              <a:rPr lang="ru-RU" sz="2400" dirty="0" smtClean="0"/>
              <a:t>-какие мультфильмы смотреть малышу</a:t>
            </a:r>
            <a:br>
              <a:rPr lang="ru-RU" sz="2400" dirty="0" smtClean="0"/>
            </a:br>
            <a:r>
              <a:rPr lang="ru-RU" sz="2400" dirty="0" smtClean="0"/>
              <a:t>-кризис 3-х лет</a:t>
            </a:r>
            <a:br>
              <a:rPr lang="ru-RU" sz="2400" dirty="0" smtClean="0"/>
            </a:br>
            <a:r>
              <a:rPr lang="ru-RU" sz="2400" dirty="0" smtClean="0"/>
              <a:t>- устанавливаем запреты</a:t>
            </a:r>
            <a:br>
              <a:rPr lang="ru-RU" sz="2400" dirty="0" smtClean="0"/>
            </a:br>
            <a:r>
              <a:rPr lang="ru-RU" sz="2400" dirty="0" smtClean="0"/>
              <a:t>- труд дошкольника</a:t>
            </a:r>
            <a:br>
              <a:rPr lang="ru-RU" sz="2400" dirty="0" smtClean="0"/>
            </a:br>
            <a:r>
              <a:rPr lang="ru-RU" sz="2400" dirty="0" smtClean="0"/>
              <a:t>- играем вместе</a:t>
            </a:r>
            <a:br>
              <a:rPr lang="ru-RU" sz="2400" dirty="0" smtClean="0"/>
            </a:br>
            <a:r>
              <a:rPr lang="ru-RU" sz="2400" dirty="0" smtClean="0"/>
              <a:t>- игровые способы решения детских конфликтов</a:t>
            </a:r>
            <a:br>
              <a:rPr lang="ru-RU" sz="2400" dirty="0" smtClean="0"/>
            </a:br>
            <a:r>
              <a:rPr lang="ru-RU" sz="2400" dirty="0" smtClean="0"/>
              <a:t>- агрессивность у детей</a:t>
            </a:r>
            <a:br>
              <a:rPr lang="ru-RU" sz="2400" dirty="0" smtClean="0"/>
            </a:br>
            <a:r>
              <a:rPr lang="ru-RU" sz="2400" dirty="0" smtClean="0"/>
              <a:t>- детские капризы</a:t>
            </a:r>
            <a:br>
              <a:rPr lang="ru-RU" sz="2400" dirty="0" smtClean="0"/>
            </a:br>
            <a:r>
              <a:rPr lang="ru-RU" sz="2400" dirty="0" smtClean="0"/>
              <a:t>- какой он – мой малыш</a:t>
            </a:r>
            <a:br>
              <a:rPr lang="ru-RU" sz="2400" dirty="0" smtClean="0"/>
            </a:br>
            <a:r>
              <a:rPr lang="ru-RU" sz="2400" dirty="0" smtClean="0"/>
              <a:t>- значение игрушки в развитии ребенка</a:t>
            </a:r>
            <a:br>
              <a:rPr lang="ru-RU" sz="2400" dirty="0" smtClean="0"/>
            </a:br>
            <a:r>
              <a:rPr lang="ru-RU" sz="2400" dirty="0" smtClean="0"/>
              <a:t>- коррекционные игры с детьми</a:t>
            </a:r>
            <a:br>
              <a:rPr lang="ru-RU" sz="2400" dirty="0" smtClean="0"/>
            </a:br>
            <a:r>
              <a:rPr lang="ru-RU" sz="2400" dirty="0" smtClean="0"/>
              <a:t>-поощрение и наказание – разумный баланс</a:t>
            </a:r>
            <a:br>
              <a:rPr lang="ru-RU" sz="2400" dirty="0" smtClean="0"/>
            </a:br>
            <a:r>
              <a:rPr lang="ru-RU" sz="2400" dirty="0" smtClean="0"/>
              <a:t>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42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ЗОЖ:</a:t>
            </a:r>
            <a:br>
              <a:rPr lang="ru-RU" sz="2400" dirty="0" smtClean="0"/>
            </a:br>
            <a:r>
              <a:rPr lang="ru-RU" sz="2400" dirty="0" smtClean="0"/>
              <a:t>- Питание – залог здорового образа жизни</a:t>
            </a:r>
            <a:br>
              <a:rPr lang="ru-RU" sz="2400" dirty="0" smtClean="0"/>
            </a:br>
            <a:r>
              <a:rPr lang="ru-RU" sz="2400" dirty="0" smtClean="0"/>
              <a:t>- влияние физического воспитания на общее развитие ребенка</a:t>
            </a:r>
            <a:br>
              <a:rPr lang="ru-RU" sz="2400" dirty="0" smtClean="0"/>
            </a:br>
            <a:r>
              <a:rPr lang="ru-RU" sz="2400" dirty="0" smtClean="0"/>
              <a:t>- боремся с простудой</a:t>
            </a:r>
            <a:br>
              <a:rPr lang="ru-RU" sz="2400" dirty="0" smtClean="0"/>
            </a:br>
            <a:r>
              <a:rPr lang="ru-RU" sz="2400" dirty="0" smtClean="0"/>
              <a:t>- что мы знаем о прививках</a:t>
            </a:r>
            <a:br>
              <a:rPr lang="ru-RU" sz="2400" dirty="0" smtClean="0"/>
            </a:br>
            <a:r>
              <a:rPr lang="ru-RU" sz="2400" dirty="0" smtClean="0"/>
              <a:t>- летний отдых с малышом</a:t>
            </a:r>
            <a:br>
              <a:rPr lang="ru-RU" sz="2400" dirty="0" smtClean="0"/>
            </a:br>
            <a:r>
              <a:rPr lang="ru-RU" sz="2400" dirty="0" smtClean="0"/>
              <a:t>-ребенку о ПДД</a:t>
            </a:r>
            <a:br>
              <a:rPr lang="ru-RU" sz="2400" dirty="0" smtClean="0"/>
            </a:br>
            <a:r>
              <a:rPr lang="ru-RU" sz="2400" dirty="0" smtClean="0"/>
              <a:t>-организация детского питания дома</a:t>
            </a:r>
            <a:br>
              <a:rPr lang="ru-RU" sz="2400" dirty="0" smtClean="0"/>
            </a:br>
            <a:r>
              <a:rPr lang="ru-RU" sz="2400" dirty="0" smtClean="0"/>
              <a:t>- увлекательная прогулка с малышом</a:t>
            </a:r>
            <a:br>
              <a:rPr lang="ru-RU" sz="2400" dirty="0" smtClean="0"/>
            </a:br>
            <a:r>
              <a:rPr lang="ru-RU" sz="2400" dirty="0" smtClean="0"/>
              <a:t>-растим здорового малыша</a:t>
            </a:r>
            <a:br>
              <a:rPr lang="ru-RU" sz="2400" dirty="0" smtClean="0"/>
            </a:br>
            <a:r>
              <a:rPr lang="ru-RU" sz="2400" dirty="0" smtClean="0"/>
              <a:t>-потребность детского организма в движении…..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618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86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«В ПОМОЩЬ РОДИТЕЛЯМ»</vt:lpstr>
      <vt:lpstr>Цель: оказание психолого – педагогической помощи родителям, законным представителям; поддержка всестороннего развития личности детей, не посещающих дошкольные образовательные учреждения</vt:lpstr>
      <vt:lpstr>ЗАДАЧИ: - оказание содействия в социализации детей раннего и младшего дошкольного возраста, не посещающих дошкольные образовательные учреждения - помочь родителям ( законным представителям) овладеть знаниями п психологических особенностях развития детей раннего и младшего дошкольного возраста и учитывать их в общении с ребенком - осознать свою позицию в общении с детьми в рамках семейного воспитания</vt:lpstr>
      <vt:lpstr>Презентация PowerPoint</vt:lpstr>
      <vt:lpstr>Примерные темы консультаций, бесед, обучающих занятий, тренингов для родителей</vt:lpstr>
      <vt:lpstr>        МАЛЫШ ИДЕТ В ДЕТСКИЙ САД: - как подготовить ребенка к тому, что он будет оставаться без мамы - адаптация ребенка к условиям ДОУ -детский сад – «за» и «против» - что должен уметь делать ребенок, который идет в детский сад - как отучить ребенка от соски  -  приучаем ребенка к горшку</vt:lpstr>
      <vt:lpstr>РОЛЬ СЕМЬ В ВОСПИТАНИИ И РАЗВИТИИ РЕБЕНКА: - роль матери и отца в воспитании и развитии ребенка - климат в семье -если ребенок спит с родителями -роль папы в воспитании ребенка -роль семьи в развитии речи ребенка - чем занять ребенка дома - значение колыбельной в жизни ребенка - влияние семьи на психическое воспитание ребенка</vt:lpstr>
      <vt:lpstr>ЭТО НУЖНО ЗНАТЬ: - давай поиграем - что почитать ребенку -какие мультфильмы смотреть малышу -кризис 3-х лет - устанавливаем запреты - труд дошкольника - играем вместе - игровые способы решения детских конфликтов - агрессивность у детей - детские капризы - какой он – мой малыш - значение игрушки в развитии ребенка - коррекционные игры с детьми -поощрение и наказание – разумный баланс и др.</vt:lpstr>
      <vt:lpstr>                               ЗОЖ: - Питание – залог здорового образа жизни - влияние физического воспитания на общее развитие ребенка - боремся с простудой - что мы знаем о прививках - летний отдых с малышом -ребенку о ПДД -организация детского питания дома - увлекательная прогулка с малышом -растим здорового малыша -потребность детского организма в движении…..</vt:lpstr>
      <vt:lpstr>Презентация PowerPoint</vt:lpstr>
      <vt:lpstr>В МБДОУ № 89 работает консультационный центр для детей, не посещающих дошкольное образовательное  учреждение (возраст  детей от 2х месяцев) ВЫ МОЖЕТЕ ПОЛУЧИТЬ  БЕСПЛАТНЫЕ  КОНСУЛЬТАЦИИ : -педагога-психолога -учителя – логопеда - учителя – дефектолога -медицинского работника -специалиста по раннему развитию детей НАШ АДРЕС: 183035 г.Мурманск ул. Александра Невского, дом 77 тел. 43-33-18,  43-60-01,89537565782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ПОМОЩЬ РОДИТЕЛЯМ»</dc:title>
  <dc:creator>светлана</dc:creator>
  <cp:lastModifiedBy>светлана</cp:lastModifiedBy>
  <cp:revision>10</cp:revision>
  <dcterms:created xsi:type="dcterms:W3CDTF">2015-09-29T13:38:15Z</dcterms:created>
  <dcterms:modified xsi:type="dcterms:W3CDTF">2015-09-30T05:18:06Z</dcterms:modified>
</cp:coreProperties>
</file>